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AEFB-DF6B-4912-A823-1F4C4FA50B19}" type="datetimeFigureOut">
              <a:rPr lang="en-US" smtClean="0"/>
              <a:t>11/1/2021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81AD-3311-421E-984E-84FF3B6418D6}" type="slidenum">
              <a:rPr lang="en-ZW" smtClean="0"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AEFB-DF6B-4912-A823-1F4C4FA50B19}" type="datetimeFigureOut">
              <a:rPr lang="en-US" smtClean="0"/>
              <a:t>11/1/2021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81AD-3311-421E-984E-84FF3B6418D6}" type="slidenum">
              <a:rPr lang="en-ZW" smtClean="0"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AEFB-DF6B-4912-A823-1F4C4FA50B19}" type="datetimeFigureOut">
              <a:rPr lang="en-US" smtClean="0"/>
              <a:t>11/1/2021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81AD-3311-421E-984E-84FF3B6418D6}" type="slidenum">
              <a:rPr lang="en-ZW" smtClean="0"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AEFB-DF6B-4912-A823-1F4C4FA50B19}" type="datetimeFigureOut">
              <a:rPr lang="en-US" smtClean="0"/>
              <a:t>11/1/2021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81AD-3311-421E-984E-84FF3B6418D6}" type="slidenum">
              <a:rPr lang="en-ZW" smtClean="0"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AEFB-DF6B-4912-A823-1F4C4FA50B19}" type="datetimeFigureOut">
              <a:rPr lang="en-US" smtClean="0"/>
              <a:t>11/1/2021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81AD-3311-421E-984E-84FF3B6418D6}" type="slidenum">
              <a:rPr lang="en-ZW" smtClean="0"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AEFB-DF6B-4912-A823-1F4C4FA50B19}" type="datetimeFigureOut">
              <a:rPr lang="en-US" smtClean="0"/>
              <a:t>11/1/2021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81AD-3311-421E-984E-84FF3B6418D6}" type="slidenum">
              <a:rPr lang="en-ZW" smtClean="0"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AEFB-DF6B-4912-A823-1F4C4FA50B19}" type="datetimeFigureOut">
              <a:rPr lang="en-US" smtClean="0"/>
              <a:t>11/1/2021</a:t>
            </a:fld>
            <a:endParaRPr lang="en-Z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81AD-3311-421E-984E-84FF3B6418D6}" type="slidenum">
              <a:rPr lang="en-ZW" smtClean="0"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AEFB-DF6B-4912-A823-1F4C4FA50B19}" type="datetimeFigureOut">
              <a:rPr lang="en-US" smtClean="0"/>
              <a:t>11/1/2021</a:t>
            </a:fld>
            <a:endParaRPr lang="en-Z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81AD-3311-421E-984E-84FF3B6418D6}" type="slidenum">
              <a:rPr lang="en-ZW" smtClean="0"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AEFB-DF6B-4912-A823-1F4C4FA50B19}" type="datetimeFigureOut">
              <a:rPr lang="en-US" smtClean="0"/>
              <a:t>11/1/2021</a:t>
            </a:fld>
            <a:endParaRPr lang="en-Z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81AD-3311-421E-984E-84FF3B6418D6}" type="slidenum">
              <a:rPr lang="en-ZW" smtClean="0"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AEFB-DF6B-4912-A823-1F4C4FA50B19}" type="datetimeFigureOut">
              <a:rPr lang="en-US" smtClean="0"/>
              <a:t>11/1/2021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81AD-3311-421E-984E-84FF3B6418D6}" type="slidenum">
              <a:rPr lang="en-ZW" smtClean="0"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AEFB-DF6B-4912-A823-1F4C4FA50B19}" type="datetimeFigureOut">
              <a:rPr lang="en-US" smtClean="0"/>
              <a:t>11/1/2021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81AD-3311-421E-984E-84FF3B6418D6}" type="slidenum">
              <a:rPr lang="en-ZW" smtClean="0"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9AEFB-DF6B-4912-A823-1F4C4FA50B19}" type="datetimeFigureOut">
              <a:rPr lang="en-US" smtClean="0"/>
              <a:t>11/1/2021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581AD-3311-421E-984E-84FF3B6418D6}" type="slidenum">
              <a:rPr lang="en-ZW" smtClean="0"/>
              <a:t>‹#›</a:t>
            </a:fld>
            <a:endParaRPr lang="en-Z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W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W"/>
          </a:p>
        </p:txBody>
      </p:sp>
      <p:pic>
        <p:nvPicPr>
          <p:cNvPr id="4" name="Content Placeholder 3" descr="https://www.uz.ac.zw/images/Faculties/Social_Studies/Sociology/mandizadza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981450" y="3086894"/>
            <a:ext cx="1181100" cy="1552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 Mutape</dc:creator>
  <cp:lastModifiedBy>B Mutape</cp:lastModifiedBy>
  <cp:revision>1</cp:revision>
  <dcterms:created xsi:type="dcterms:W3CDTF">2021-11-01T05:26:58Z</dcterms:created>
  <dcterms:modified xsi:type="dcterms:W3CDTF">2021-11-01T10:11:49Z</dcterms:modified>
</cp:coreProperties>
</file>